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17"/>
  </p:notesMasterIdLst>
  <p:sldIdLst>
    <p:sldId id="256" r:id="rId2"/>
    <p:sldId id="269" r:id="rId3"/>
    <p:sldId id="261" r:id="rId4"/>
    <p:sldId id="264" r:id="rId5"/>
    <p:sldId id="265" r:id="rId6"/>
    <p:sldId id="262" r:id="rId7"/>
    <p:sldId id="263" r:id="rId8"/>
    <p:sldId id="266" r:id="rId9"/>
    <p:sldId id="260" r:id="rId10"/>
    <p:sldId id="270" r:id="rId11"/>
    <p:sldId id="267" r:id="rId12"/>
    <p:sldId id="258" r:id="rId13"/>
    <p:sldId id="257" r:id="rId14"/>
    <p:sldId id="26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34C5-2E47-49CF-8967-ECDAFA931363}" type="datetimeFigureOut">
              <a:rPr lang="en-US" smtClean="0"/>
              <a:t>3/26/2018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FF3CF-9EB1-4107-A51E-1B59B81CE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F3CF-9EB1-4107-A51E-1B59B81CEF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9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F3CF-9EB1-4107-A51E-1B59B81CEF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E49A-1384-4441-947A-DDE4301DC3AF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6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A82A-6B1F-4923-86FC-15F84856B0AB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3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FB62-B60F-432E-B324-555B6D89A8C4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3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00A3-33F3-4C25-AEB3-24C8BA87BBF2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563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AA36-01CE-408D-AC1B-471030D9E175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0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B396-92C8-4400-8D29-6BF4A16ABB68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6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8D25C-C142-46E3-86BA-28BC5E7AB180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9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2373-4A33-430A-8B72-473B87D49644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1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5D6E8-C62B-446F-84EC-3A63CB6B6053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2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2A0D7-824E-4DDC-ADAA-03C9A37A1DC9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7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2780B-3C2D-4BD3-B0C6-A7B683A37EC5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9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DF4E-5956-4F41-8E6B-B60098A49FD6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5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5CAC-EBDE-4362-B37F-21B8ED0EF75D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09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4022-9991-4258-9DF1-187E732A6175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6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F914-7D5F-454F-811F-3223CADC8458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7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09F2-8E34-4C8B-B91E-D160EEE9D568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4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8019-0835-4714-A0B3-0C6DD911A0CB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5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623C220-2555-4BCF-977C-69BA32F79C4C}" type="datetime1">
              <a:rPr lang="en-US" smtClean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66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Birds of the Field &amp; Garden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Practice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417" y="242596"/>
            <a:ext cx="6951121" cy="63930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9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669" y="447868"/>
            <a:ext cx="8137702" cy="5990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mourndove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63" y="5407025"/>
            <a:ext cx="609600" cy="609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2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430" y="354563"/>
            <a:ext cx="8817429" cy="58782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17" y="74645"/>
            <a:ext cx="5143500" cy="397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1985962"/>
            <a:ext cx="6888913" cy="4519127"/>
          </a:xfrm>
          <a:prstGeom prst="rect">
            <a:avLst/>
          </a:prstGeom>
        </p:spPr>
      </p:pic>
      <p:pic>
        <p:nvPicPr>
          <p:cNvPr id="6" name="hswren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3012" y="5598862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6277" y="401216"/>
            <a:ext cx="7746767" cy="6019563"/>
          </a:xfrm>
          <a:prstGeom prst="rect">
            <a:avLst/>
          </a:prstGeom>
        </p:spPr>
      </p:pic>
      <p:pic>
        <p:nvPicPr>
          <p:cNvPr id="5" name="hfinch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877" y="5466184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46" y="144534"/>
            <a:ext cx="9404723" cy="918882"/>
          </a:xfrm>
        </p:spPr>
        <p:txBody>
          <a:bodyPr/>
          <a:lstStyle/>
          <a:p>
            <a:r>
              <a:rPr lang="en-US" dirty="0" smtClean="0"/>
              <a:t>Answer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923731"/>
            <a:ext cx="8946541" cy="56076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1) Title page – no species</a:t>
            </a:r>
          </a:p>
          <a:p>
            <a:r>
              <a:rPr lang="en-US" dirty="0" smtClean="0"/>
              <a:t>2) Barn owl</a:t>
            </a:r>
          </a:p>
          <a:p>
            <a:r>
              <a:rPr lang="en-US" dirty="0" smtClean="0"/>
              <a:t>3) Ruby-throated hummingbird</a:t>
            </a:r>
          </a:p>
          <a:p>
            <a:r>
              <a:rPr lang="en-US" dirty="0" smtClean="0"/>
              <a:t>4) American crow</a:t>
            </a:r>
          </a:p>
          <a:p>
            <a:r>
              <a:rPr lang="en-US" dirty="0" smtClean="0"/>
              <a:t>5) American kestrel</a:t>
            </a:r>
          </a:p>
          <a:p>
            <a:r>
              <a:rPr lang="en-US" dirty="0" smtClean="0"/>
              <a:t>6) American robin</a:t>
            </a:r>
          </a:p>
          <a:p>
            <a:r>
              <a:rPr lang="en-US" dirty="0" smtClean="0"/>
              <a:t>7) Red-tailed hawk</a:t>
            </a:r>
          </a:p>
          <a:p>
            <a:r>
              <a:rPr lang="en-US" dirty="0" smtClean="0"/>
              <a:t>8) Barn swallow</a:t>
            </a:r>
          </a:p>
          <a:p>
            <a:r>
              <a:rPr lang="en-US" dirty="0" smtClean="0"/>
              <a:t>9) Eastern bluebird</a:t>
            </a:r>
          </a:p>
          <a:p>
            <a:r>
              <a:rPr lang="en-US" dirty="0" smtClean="0"/>
              <a:t>10) Turkey vulture</a:t>
            </a:r>
          </a:p>
          <a:p>
            <a:r>
              <a:rPr lang="en-US" dirty="0" smtClean="0"/>
              <a:t>11) Mourning dove</a:t>
            </a:r>
          </a:p>
          <a:p>
            <a:r>
              <a:rPr lang="en-US" dirty="0" smtClean="0"/>
              <a:t>12) Ring-necked pheasant</a:t>
            </a:r>
          </a:p>
          <a:p>
            <a:r>
              <a:rPr lang="en-US" dirty="0" smtClean="0"/>
              <a:t>13) House wren</a:t>
            </a:r>
          </a:p>
          <a:p>
            <a:r>
              <a:rPr lang="en-US" dirty="0" smtClean="0"/>
              <a:t>14) House finch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9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60110" y="390845"/>
            <a:ext cx="9292585" cy="5814012"/>
          </a:xfrm>
          <a:prstGeom prst="rect">
            <a:avLst/>
          </a:prstGeom>
        </p:spPr>
      </p:pic>
      <p:pic>
        <p:nvPicPr>
          <p:cNvPr id="5" name="cobo3J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991" y="2088503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413" y="382555"/>
            <a:ext cx="7614612" cy="5821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33" y="123230"/>
            <a:ext cx="2845741" cy="35635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2024" y="389058"/>
            <a:ext cx="7800392" cy="5850294"/>
          </a:xfrm>
          <a:prstGeom prst="rect">
            <a:avLst/>
          </a:prstGeom>
        </p:spPr>
      </p:pic>
      <p:pic>
        <p:nvPicPr>
          <p:cNvPr id="3" name="American_Crow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306" y="1789922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559" y="232224"/>
            <a:ext cx="8528612" cy="52877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5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9827" y="438538"/>
            <a:ext cx="8425104" cy="5842127"/>
          </a:xfrm>
          <a:prstGeom prst="rect">
            <a:avLst/>
          </a:prstGeom>
        </p:spPr>
      </p:pic>
      <p:pic>
        <p:nvPicPr>
          <p:cNvPr id="5" name="am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6" y="5400869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45538" y="15875"/>
            <a:ext cx="5646462" cy="377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472" y="1690396"/>
            <a:ext cx="6043520" cy="4910360"/>
          </a:xfrm>
          <a:prstGeom prst="rect">
            <a:avLst/>
          </a:prstGeom>
        </p:spPr>
      </p:pic>
      <p:pic>
        <p:nvPicPr>
          <p:cNvPr id="7" name="rth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7119" y="5837203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876" y="530804"/>
            <a:ext cx="8483088" cy="56553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097" y="502811"/>
            <a:ext cx="8642445" cy="57580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163</TotalTime>
  <Words>87</Words>
  <Application>Microsoft Office PowerPoint</Application>
  <PresentationFormat>Widescreen</PresentationFormat>
  <Paragraphs>34</Paragraphs>
  <Slides>15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Ion</vt:lpstr>
      <vt:lpstr>Birds of the Field &amp;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Key</vt:lpstr>
    </vt:vector>
  </TitlesOfParts>
  <Company>SGASD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Richard</dc:creator>
  <cp:lastModifiedBy>Kimberly Richard</cp:lastModifiedBy>
  <cp:revision>10</cp:revision>
  <dcterms:created xsi:type="dcterms:W3CDTF">2018-03-19T12:19:35Z</dcterms:created>
  <dcterms:modified xsi:type="dcterms:W3CDTF">2018-03-26T13:47:13Z</dcterms:modified>
</cp:coreProperties>
</file>